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91" r:id="rId4"/>
    <p:sldMasterId id="2147484004" r:id="rId5"/>
    <p:sldMasterId id="2147484017" r:id="rId6"/>
    <p:sldMasterId id="2147484030" r:id="rId7"/>
    <p:sldMasterId id="2147484043" r:id="rId8"/>
  </p:sldMasterIdLst>
  <p:notesMasterIdLst>
    <p:notesMasterId r:id="rId32"/>
  </p:notesMasterIdLst>
  <p:sldIdLst>
    <p:sldId id="333" r:id="rId9"/>
    <p:sldId id="389" r:id="rId10"/>
    <p:sldId id="394" r:id="rId11"/>
    <p:sldId id="390" r:id="rId12"/>
    <p:sldId id="391" r:id="rId13"/>
    <p:sldId id="397" r:id="rId14"/>
    <p:sldId id="392" r:id="rId15"/>
    <p:sldId id="393" r:id="rId16"/>
    <p:sldId id="395" r:id="rId17"/>
    <p:sldId id="396" r:id="rId18"/>
    <p:sldId id="398" r:id="rId19"/>
    <p:sldId id="399" r:id="rId20"/>
    <p:sldId id="400" r:id="rId21"/>
    <p:sldId id="401" r:id="rId22"/>
    <p:sldId id="402" r:id="rId23"/>
    <p:sldId id="403" r:id="rId24"/>
    <p:sldId id="406" r:id="rId25"/>
    <p:sldId id="407" r:id="rId26"/>
    <p:sldId id="404" r:id="rId27"/>
    <p:sldId id="405" r:id="rId28"/>
    <p:sldId id="408" r:id="rId29"/>
    <p:sldId id="409" r:id="rId30"/>
    <p:sldId id="410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Frederick" initials="DF" lastIdx="1" clrIdx="0">
    <p:extLst>
      <p:ext uri="{19B8F6BF-5375-455C-9EA6-DF929625EA0E}">
        <p15:presenceInfo xmlns:p15="http://schemas.microsoft.com/office/powerpoint/2012/main" userId="S-1-5-21-417884902-307239688-619646970-707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AF17"/>
    <a:srgbClr val="F47920"/>
    <a:srgbClr val="0060AF"/>
    <a:srgbClr val="F15922"/>
    <a:srgbClr val="A92B31"/>
    <a:srgbClr val="5C2E91"/>
    <a:srgbClr val="C6168D"/>
    <a:srgbClr val="DD582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8" autoAdjust="0"/>
    <p:restoredTop sz="94654" autoAdjust="0"/>
  </p:normalViewPr>
  <p:slideViewPr>
    <p:cSldViewPr snapToGrid="0">
      <p:cViewPr varScale="1">
        <p:scale>
          <a:sx n="67" d="100"/>
          <a:sy n="67" d="100"/>
        </p:scale>
        <p:origin x="14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4711D23-3674-4345-A684-85EF4A2C28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E8E28FA-2DE0-4DAA-810B-F81E7BF927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3668" name="Rectangle 4">
            <a:extLst>
              <a:ext uri="{FF2B5EF4-FFF2-40B4-BE49-F238E27FC236}">
                <a16:creationId xmlns:a16="http://schemas.microsoft.com/office/drawing/2014/main" id="{5BED07A3-9E81-4DE3-932A-3214BED2363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DFEBD40-94B7-44A1-A01E-FC96C425DC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1" y="4415791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2D44DF4-12D3-4890-9972-20D41E7287B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AD4B623-9292-4238-BCB3-C558567FB5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6FF9B71-F58F-4B8A-A739-2C5E643E68D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ＭＳ Ｐゴシック" pitchFamily="6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64" charset="0"/>
        <a:ea typeface="ＭＳ Ｐゴシック" pitchFamily="6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79E8E600-CE1F-4807-A5C2-7680FAA18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D6149273-A09D-449A-B7A0-E63C598DA7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1068388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000" b="0" baseline="0">
                <a:latin typeface="Cachet Bold" panose="020F08030304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5275" y="3914841"/>
            <a:ext cx="5294492" cy="1356873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latin typeface="Cachet Bold" panose="020F0803030404040204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95275" y="5390984"/>
            <a:ext cx="5294492" cy="524786"/>
          </a:xfrm>
        </p:spPr>
        <p:txBody>
          <a:bodyPr anchor="t"/>
          <a:lstStyle>
            <a:lvl1pPr>
              <a:defRPr sz="12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9266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4040188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spcBef>
                <a:spcPts val="600"/>
              </a:spcBef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7638"/>
            <a:ext cx="4041775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spcBef>
                <a:spcPts val="600"/>
              </a:spcBef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D3F59A-3A9C-4641-A6F7-1C1D979D8C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A0C511-EA96-41C9-9EBA-A0FCA03A36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83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F4AA8B-37D3-4C08-A107-B08835FF3F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2CF64A-52B3-4305-AC7B-FF74652A651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00A4BA1-70C2-458C-9B52-784CE7A5E1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848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1542F1-DB36-42B7-BFA5-0D53FD9533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DF85E2-BAD7-4BA4-BE4F-051D2715E7C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E48D928-EB5A-4F2A-B496-85BA0316E9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269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EC7BF1-D9B0-4C1A-BA6A-B282D8DBC0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169995-5359-40B7-9DB7-B1FCA6A2D15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FBFAEB4F-9E46-4B4A-ADCA-8980C546BE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5E0C2CFD-3951-400A-9F05-7660D844FC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FB377E5D-3731-4BC2-99A2-0A68E5C920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1068388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E1CD8A11-9E5D-4AA3-9454-8E5216B1B9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081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AF456129-B3F7-48F6-8D43-076C6844BD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8388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F9271CFE-025F-4814-839B-B643F3B1DB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CB38EEF-D82F-4DD0-BB26-55C71308D49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B4763D67-0F88-4A32-B3E4-0ECA41095DA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1A75859C-B26E-4FDF-989B-5A46F1B0EB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3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F6D19722-30E8-41BF-8B64-7E1882A9B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E84B4104-6B56-4420-B88A-E0B40A2EAD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8388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652A234-8159-42A0-9896-A4BA2D447F1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26C44529-82A1-49CB-8B73-2F7F5857EB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91B72E1D-C592-4F91-9FD0-C6E4044C78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16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F3E2D8A8-13A5-4EF8-B204-5B1788EEA3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466725"/>
            <a:ext cx="1373188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BF0B45DE-4D85-4574-B4B2-46371A0027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D3B4FB34-4873-413B-9EC5-C55ABE8F75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6616" y="6090699"/>
            <a:ext cx="1901825" cy="300576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2AC9822-96E2-492B-986B-4C5AAE0521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7" y="3914841"/>
            <a:ext cx="5251629" cy="1356873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57783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013" y="1173163"/>
            <a:ext cx="8339137" cy="4941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6619C0-F169-413B-B985-6A580FFFAA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3AEDCB-04DD-4063-9B2F-2C0AA8A3501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815A3FDA-CAA1-4FB6-BDBD-AD7475098CA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274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1FA66A7-4DF3-4759-91DE-5E24ADD9C17E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AC48DE5-7174-407A-BA24-C10CDC0E45E6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013" y="1173163"/>
            <a:ext cx="8339137" cy="4941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6619C0-F169-413B-B985-6A580FFFAA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3AEDCB-04DD-4063-9B2F-2C0AA8A3501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F9B4BB8F-9F87-424F-A9FF-80328B5EAC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6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0">
                <a:latin typeface="Cachet Bold" panose="020F08030304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013" y="1173163"/>
            <a:ext cx="8339137" cy="4941888"/>
          </a:xfrm>
        </p:spPr>
        <p:txBody>
          <a:bodyPr/>
          <a:lstStyle>
            <a:lvl1pPr>
              <a:defRPr sz="2400">
                <a:latin typeface="Cachet Bold" panose="020F0803030404040204" pitchFamily="34" charset="0"/>
              </a:defRPr>
            </a:lvl1pPr>
            <a:lvl2pPr>
              <a:spcBef>
                <a:spcPts val="1200"/>
              </a:spcBef>
              <a:defRPr>
                <a:latin typeface="Cachet Book" panose="020F0503030404040204" pitchFamily="34" charset="0"/>
              </a:defRPr>
            </a:lvl2pPr>
            <a:lvl3pPr>
              <a:defRPr>
                <a:latin typeface="Cachet Book" panose="020F0503030404040204" pitchFamily="34" charset="0"/>
              </a:defRPr>
            </a:lvl3pPr>
            <a:lvl4pPr>
              <a:defRPr sz="1800">
                <a:latin typeface="Cachet Book" panose="020F0503030404040204" pitchFamily="34" charset="0"/>
              </a:defRPr>
            </a:lvl4pPr>
            <a:lvl5pPr>
              <a:defRPr sz="1400">
                <a:latin typeface="Cachet Book" panose="020F05030304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E46B7-042E-49E7-B0D7-12C01FA292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D293B8-0FF5-4B0F-87DC-3E6B5FD988E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A761071-6A70-40DF-86EC-E84625E191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3474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62" y="320040"/>
            <a:ext cx="8339137" cy="841248"/>
          </a:xfrm>
        </p:spPr>
        <p:txBody>
          <a:bodyPr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161288"/>
            <a:ext cx="8339137" cy="4953762"/>
          </a:xfrm>
          <a:prstGeom prst="rect">
            <a:avLst/>
          </a:prstGeo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4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0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0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F52F51C-4148-421D-AC5B-20D1EDB696C0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503238" y="6414487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2"/>
                </a:solidFill>
                <a:latin typeface="Cachet Book" panose="020F05030304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fld id="{0116DFC3-474A-44A5-A74A-01291D0F9300}" type="slidenum">
              <a:rPr lang="en-US" altLang="en-US" b="1" smtClean="0">
                <a:solidFill>
                  <a:schemeClr val="bg1"/>
                </a:solidFill>
              </a:rPr>
              <a:pPr/>
              <a:t>‹#›</a:t>
            </a:fld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19350968-CAF1-471F-BF42-B5F5565E3D23}"/>
              </a:ext>
            </a:extLst>
          </p:cNvPr>
          <p:cNvSpPr txBox="1">
            <a:spLocks noChangeArrowheads="1"/>
          </p:cNvSpPr>
          <p:nvPr userDrawn="1"/>
        </p:nvSpPr>
        <p:spPr bwMode="black">
          <a:xfrm>
            <a:off x="747713" y="6429215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bg1"/>
                </a:solidFill>
              </a:rPr>
              <a:t>YMCA OF METROPOLITAN CHATTANOOGA</a:t>
            </a:r>
          </a:p>
        </p:txBody>
      </p:sp>
    </p:spTree>
    <p:extLst>
      <p:ext uri="{BB962C8B-B14F-4D97-AF65-F5344CB8AC3E}">
        <p14:creationId xmlns:p14="http://schemas.microsoft.com/office/powerpoint/2010/main" val="3567955151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32808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0118ADB4-DBF1-4297-BBF4-025D1EFA4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6725"/>
            <a:ext cx="13763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6225" y="4467225"/>
            <a:ext cx="7048500" cy="1924050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DB8437C5-43A2-48DD-9E96-65EBDFBE2635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503238" y="6414487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2"/>
                </a:solidFill>
                <a:latin typeface="Cachet Book" panose="020F05030304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624E11AE-D1B2-4322-89AA-0EC4D7E4FFB1}"/>
              </a:ext>
            </a:extLst>
          </p:cNvPr>
          <p:cNvSpPr txBox="1">
            <a:spLocks noChangeArrowheads="1"/>
          </p:cNvSpPr>
          <p:nvPr userDrawn="1"/>
        </p:nvSpPr>
        <p:spPr bwMode="black">
          <a:xfrm>
            <a:off x="912813" y="6414486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bg1"/>
                </a:solidFill>
              </a:rPr>
              <a:t>YMCA OF METROPOLITAN CHATTANOOGA</a:t>
            </a:r>
          </a:p>
        </p:txBody>
      </p:sp>
    </p:spTree>
    <p:extLst>
      <p:ext uri="{BB962C8B-B14F-4D97-AF65-F5344CB8AC3E}">
        <p14:creationId xmlns:p14="http://schemas.microsoft.com/office/powerpoint/2010/main" val="24667527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C5263D-77A9-43D2-B1AE-84F5FB9C0B5E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FC3D1DF-29B8-49CC-B3FC-3111D7CDB6ED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7EF69D17-5DCB-4302-AB44-AEAA38B991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1E028102-15B6-4489-90A6-FFDDDCF1F7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5275" y="3914841"/>
            <a:ext cx="5294492" cy="1356873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9AAD6B03-2CCA-412A-B7DF-FFAC0588EA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5275" y="5390984"/>
            <a:ext cx="5294492" cy="524786"/>
          </a:xfrm>
        </p:spPr>
        <p:txBody>
          <a:bodyPr anchor="t"/>
          <a:lstStyle>
            <a:lvl1pPr>
              <a:defRPr sz="12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E1F98C69-9D2A-4287-9C85-6F543E50AD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838" y="6356350"/>
            <a:ext cx="409575" cy="217488"/>
          </a:xfrm>
        </p:spPr>
        <p:txBody>
          <a:bodyPr/>
          <a:lstStyle>
            <a:lvl1pPr>
              <a:defRPr/>
            </a:lvl1pPr>
          </a:lstStyle>
          <a:p>
            <a:fld id="{3829EB81-1B12-455F-A035-6759FA8294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1D2AB4FB-ADFF-467F-BF56-804424201A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DA30432F-D1FF-4CBD-9E90-A5FD78C565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466725"/>
            <a:ext cx="1373188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C55560B3-3B3E-48CF-A859-5393D8544C2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393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14FC2B-8BEB-485B-A5D1-68A99C2523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96F2-1D9B-46A2-A303-D68E360FC28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EC77E-3E8F-4DC7-AD73-127DA5D2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FC3D1DF-29B8-49CC-B3FC-3111D7CDB6ED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1A84A7D-9EC3-4C4E-8853-D03C788D72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578381" cy="1638300"/>
          </a:xfrm>
        </p:spPr>
        <p:txBody>
          <a:bodyPr/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4270B10-6E7F-4581-B3DD-B617056BC4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880270"/>
            <a:ext cx="8535518" cy="494934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F88890A4-FD71-4E75-A815-2CCDFDB067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4365266"/>
            <a:ext cx="8535518" cy="58385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CBFC6021-FF9D-442B-B5A3-EAAE1ADCAEA5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503238" y="6414487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2"/>
                </a:solidFill>
                <a:latin typeface="Cachet Book" panose="020F05030304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1F471C32-C331-4AD3-8C6B-9E7D1032368E}"/>
              </a:ext>
            </a:extLst>
          </p:cNvPr>
          <p:cNvSpPr txBox="1">
            <a:spLocks noChangeArrowheads="1"/>
          </p:cNvSpPr>
          <p:nvPr userDrawn="1"/>
        </p:nvSpPr>
        <p:spPr bwMode="black">
          <a:xfrm>
            <a:off x="912813" y="6414486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bg1"/>
                </a:solidFill>
              </a:rPr>
              <a:t>YMCA OF METROPOLITAN CHATTANOOGA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2C6F8C71-9149-417D-A0C8-82B481EDE5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6725"/>
            <a:ext cx="13763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61E261C3-1EE2-496E-AA5F-9E29EE0602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1068388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006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769" y="320675"/>
            <a:ext cx="8374062" cy="844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7035" y="1165225"/>
            <a:ext cx="4119553" cy="49498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65225"/>
            <a:ext cx="4121150" cy="49498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C39D14-264D-4C17-A6BE-E4FA19800F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6199CD-160E-4388-8FF1-3688A8EC819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A5EC877B-C264-44C8-8728-CDCA0975A7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3494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7DDF64-4D95-457D-ADE3-41A9087F7C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A1BCB9-80C0-4A4E-AD1B-88DA2BFCBE0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09A11B3-590B-4878-BED5-56BA240830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9653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873FBE-013A-4363-99C7-39ED09C72B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4BEC2-3DA7-4368-8119-3D8FB27EF6F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384AE2B-2DC0-453C-AEED-163DB62064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9672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181B39-2E80-411C-A67C-74C9689683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9675AA-D5C2-48A7-A810-38D4A98ADDC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D5479A3C-8B65-432A-9FEE-F7442324B5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006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10CCE-2C50-45B1-ADE4-BCD008B5FD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AE7F601-6529-443A-9C33-C7EE6CFDB0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F84C1A65-0169-4779-A6DC-AF2AA88B15A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DD43CE-BE5C-4F29-93FB-CCB13CCB836F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BCF8BDB-8373-4FB5-B121-57DE6F9CD12F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0">
                <a:latin typeface="Cachet Bold" panose="020F08030304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013" y="1173163"/>
            <a:ext cx="8339137" cy="4941888"/>
          </a:xfrm>
        </p:spPr>
        <p:txBody>
          <a:bodyPr/>
          <a:lstStyle>
            <a:lvl1pPr>
              <a:defRPr sz="2400">
                <a:latin typeface="Cachet Bold" panose="020F0803030404040204" pitchFamily="34" charset="0"/>
              </a:defRPr>
            </a:lvl1pPr>
            <a:lvl2pPr>
              <a:spcBef>
                <a:spcPts val="1200"/>
              </a:spcBef>
              <a:defRPr>
                <a:latin typeface="Cachet Book" panose="020F0503030404040204" pitchFamily="34" charset="0"/>
              </a:defRPr>
            </a:lvl2pPr>
            <a:lvl3pPr>
              <a:defRPr>
                <a:latin typeface="Cachet Book" panose="020F0503030404040204" pitchFamily="34" charset="0"/>
              </a:defRPr>
            </a:lvl3pPr>
            <a:lvl4pPr>
              <a:defRPr sz="1800">
                <a:latin typeface="Cachet Book" panose="020F0503030404040204" pitchFamily="34" charset="0"/>
              </a:defRPr>
            </a:lvl4pPr>
            <a:lvl5pPr>
              <a:defRPr sz="1400">
                <a:latin typeface="Cachet Book" panose="020F05030304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E46B7-042E-49E7-B0D7-12C01FA292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D293B8-0FF5-4B0F-87DC-3E6B5FD988E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A761071-6A70-40DF-86EC-E84625E191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048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C9890620-AF91-4873-BD6E-4F071D0E6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466725"/>
            <a:ext cx="1373188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DEF0748C-AAB9-4B6C-9F33-7627F41A80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3F7591F-BFC0-4255-802B-679C7D5DB2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F781E414-47D4-43E3-9275-6FBB086C8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96635C6F-3478-42BD-AE30-088DA0C8483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2617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34B04919-A483-47A7-AE97-A6CD1C102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466725"/>
            <a:ext cx="1373188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97E56ACE-08AE-40D1-B8CE-B2DBA36FA6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9D31AB7-A527-459F-9F7A-081C28534A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FF3EC299-D4D4-4769-94B5-AE280C3E4B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6813BDDE-0679-4870-B7D2-A86B051C944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6661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03D13F4B-012E-4449-8568-71F2418CF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466725"/>
            <a:ext cx="1373188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9587E228-DE2E-47C2-A89F-CA1606516B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3911AD0-70AF-4027-ADF9-2EE7EC8FD3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56F86E25-1EA7-4F85-B35A-75A83DD4A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220C876-B72A-475A-A64F-CA69CC9AE2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899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53CC5BC9-F743-461B-B32B-7EBCDB6770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83802174-EF67-4BAD-855F-9C7776EA2E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7" y="2252663"/>
            <a:ext cx="8655051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5EE45C27-8028-4964-9D4E-39032D88EA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6616" y="6090699"/>
            <a:ext cx="1901825" cy="300576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6BB9156-CBAE-4A89-B381-A47485FE73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7" y="3914841"/>
            <a:ext cx="5251629" cy="1356873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693241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013" y="1173163"/>
            <a:ext cx="8339137" cy="4941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099B1-02A8-4BEA-B12D-8EE2305F99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8D669B-D994-4937-A139-B0FAC736640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33D546B-6A53-4B44-B32A-955FE23A81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47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EC55871-A6C3-4F22-B4CC-758CAFD86C08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94CDE3E-2A04-4CC5-93F0-53AC8A710DCA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013" y="1173163"/>
            <a:ext cx="8339137" cy="4941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099B1-02A8-4BEA-B12D-8EE2305F99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8D669B-D994-4937-A139-B0FAC736640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33D546B-6A53-4B44-B32A-955FE23A815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3218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rgbClr val="9227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62" y="320040"/>
            <a:ext cx="8339138" cy="841248"/>
          </a:xfrm>
        </p:spPr>
        <p:txBody>
          <a:bodyPr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161288"/>
            <a:ext cx="8339137" cy="4953762"/>
          </a:xfrm>
          <a:prstGeom prst="rect">
            <a:avLst/>
          </a:prstGeo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4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2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2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0C601-9BB9-4DCE-A761-79B19FE9D6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86A91C2D-ECA4-4AA3-B778-42942E13772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5490021D-6128-4CC8-BDB4-A12B5E5E376B}"/>
              </a:ext>
            </a:extLst>
          </p:cNvPr>
          <p:cNvSpPr txBox="1">
            <a:spLocks noChangeArrowheads="1"/>
          </p:cNvSpPr>
          <p:nvPr userDrawn="1"/>
        </p:nvSpPr>
        <p:spPr bwMode="black">
          <a:xfrm>
            <a:off x="912813" y="6414486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bg1"/>
                </a:solidFill>
              </a:rPr>
              <a:t>YMCA OF METROPOLITAN CHATTANOOGA</a:t>
            </a:r>
          </a:p>
        </p:txBody>
      </p:sp>
    </p:spTree>
    <p:extLst>
      <p:ext uri="{BB962C8B-B14F-4D97-AF65-F5344CB8AC3E}">
        <p14:creationId xmlns:p14="http://schemas.microsoft.com/office/powerpoint/2010/main" val="29309273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rgbClr val="9227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85613F3-2FB6-478F-ACD4-F01E9D77D2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76225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 dirty="0" smtClean="0">
                <a:solidFill>
                  <a:schemeClr val="bg1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740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rgbClr val="9227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187455FA-732A-467D-949F-C29EC96DB2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6725"/>
            <a:ext cx="13763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2756154"/>
            <a:ext cx="8732520" cy="1593209"/>
          </a:xfrm>
        </p:spPr>
        <p:txBody>
          <a:bodyPr/>
          <a:lstStyle>
            <a:lvl1pPr algn="l">
              <a:lnSpc>
                <a:spcPct val="80000"/>
              </a:lnSpc>
              <a:defRPr sz="6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6225" y="4467225"/>
            <a:ext cx="7048500" cy="1924050"/>
          </a:xfrm>
          <a:prstGeom prst="rect">
            <a:avLst/>
          </a:prstGeo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444BA9F-8B69-46DB-979E-05F7DDACC7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76225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 dirty="0" smtClean="0">
                <a:solidFill>
                  <a:schemeClr val="bg1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5127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C5263D-77A9-43D2-B1AE-84F5FB9C0B5E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FC3D1DF-29B8-49CC-B3FC-3111D7CDB6ED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7EF69D17-5DCB-4302-AB44-AEAA38B991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1E028102-15B6-4489-90A6-FFDDDCF1F7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5275" y="3914841"/>
            <a:ext cx="5294492" cy="1356873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9AAD6B03-2CCA-412A-B7DF-FFAC0588EA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5275" y="5390984"/>
            <a:ext cx="5294492" cy="524786"/>
          </a:xfrm>
        </p:spPr>
        <p:txBody>
          <a:bodyPr anchor="t"/>
          <a:lstStyle>
            <a:lvl1pPr>
              <a:defRPr sz="12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E1F98C69-9D2A-4287-9C85-6F543E50AD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838" y="6356350"/>
            <a:ext cx="409575" cy="217488"/>
          </a:xfrm>
        </p:spPr>
        <p:txBody>
          <a:bodyPr/>
          <a:lstStyle>
            <a:lvl1pPr>
              <a:defRPr/>
            </a:lvl1pPr>
          </a:lstStyle>
          <a:p>
            <a:fld id="{3829EB81-1B12-455F-A035-6759FA8294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1D2AB4FB-ADFF-467F-BF56-804424201A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38039033-EF0F-40BA-AEE4-069790049C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1156DB3-2AEE-4464-97D2-B5144F6ECF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98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012" y="320040"/>
            <a:ext cx="8332787" cy="841248"/>
          </a:xfrm>
        </p:spPr>
        <p:txBody>
          <a:bodyPr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161288"/>
            <a:ext cx="8339137" cy="4953762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4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0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0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658F6165-D9F4-43EB-AB86-50E05E9784F5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503238" y="6414487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2"/>
                </a:solidFill>
                <a:latin typeface="Cachet Book" panose="020F05030304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fld id="{0116DFC3-474A-44A5-A74A-01291D0F9300}" type="slidenum">
              <a:rPr lang="en-US" altLang="en-US" b="1" smtClean="0">
                <a:solidFill>
                  <a:schemeClr val="bg1"/>
                </a:solidFill>
              </a:rPr>
              <a:pPr/>
              <a:t>‹#›</a:t>
            </a:fld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B738E21D-1E50-4947-B4F1-170DBC9A53E2}"/>
              </a:ext>
            </a:extLst>
          </p:cNvPr>
          <p:cNvSpPr txBox="1">
            <a:spLocks noChangeArrowheads="1"/>
          </p:cNvSpPr>
          <p:nvPr userDrawn="1"/>
        </p:nvSpPr>
        <p:spPr bwMode="black">
          <a:xfrm>
            <a:off x="912813" y="6414486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bg1"/>
                </a:solidFill>
              </a:rPr>
              <a:t>YMCA OF METROPOLITAN CHATTANOOGA</a:t>
            </a:r>
          </a:p>
        </p:txBody>
      </p:sp>
    </p:spTree>
    <p:extLst>
      <p:ext uri="{BB962C8B-B14F-4D97-AF65-F5344CB8AC3E}">
        <p14:creationId xmlns:p14="http://schemas.microsoft.com/office/powerpoint/2010/main" val="9806585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14FC2B-8BEB-485B-A5D1-68A99C2523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96F2-1D9B-46A2-A303-D68E360FC28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EC77E-3E8F-4DC7-AD73-127DA5D2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FC3D1DF-29B8-49CC-B3FC-3111D7CDB6ED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1A84A7D-9EC3-4C4E-8853-D03C788D72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578381" cy="1638300"/>
          </a:xfrm>
        </p:spPr>
        <p:txBody>
          <a:bodyPr/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4270B10-6E7F-4581-B3DD-B617056BC4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880270"/>
            <a:ext cx="8535518" cy="494934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F88890A4-FD71-4E75-A815-2CCDFDB067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4365266"/>
            <a:ext cx="8535518" cy="58385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CBFC6021-FF9D-442B-B5A3-EAAE1ADCAEA5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503238" y="6414487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2"/>
                </a:solidFill>
                <a:latin typeface="Cachet Book" panose="020F05030304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fld id="{0116DFC3-474A-44A5-A74A-01291D0F9300}" type="slidenum">
              <a:rPr lang="en-US" altLang="en-US" b="1" smtClean="0">
                <a:solidFill>
                  <a:schemeClr val="bg1"/>
                </a:solidFill>
              </a:rPr>
              <a:pPr/>
              <a:t>‹#›</a:t>
            </a:fld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1F471C32-C331-4AD3-8C6B-9E7D1032368E}"/>
              </a:ext>
            </a:extLst>
          </p:cNvPr>
          <p:cNvSpPr txBox="1">
            <a:spLocks noChangeArrowheads="1"/>
          </p:cNvSpPr>
          <p:nvPr userDrawn="1"/>
        </p:nvSpPr>
        <p:spPr bwMode="black">
          <a:xfrm>
            <a:off x="912813" y="6414486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bg1"/>
                </a:solidFill>
              </a:rPr>
              <a:t>YMCA OF METROPOLITAN CHATTANOOGA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2C6F8C71-9149-417D-A0C8-82B481EDE5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6725"/>
            <a:ext cx="13763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61E261C3-1EE2-496E-AA5F-9E29EE0602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1068388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2604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4" y="1173163"/>
            <a:ext cx="4066912" cy="494188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173163"/>
            <a:ext cx="4068489" cy="494188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D2FB1-982D-4E9C-8B4E-C9FB7C154E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83EDED0-E316-4261-B1F5-A9A98F2A2E0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272649FB-8ED6-4919-94A1-7F6B4CED12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9251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4AF6F-EDBB-4947-9866-24C62D544B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6BEEAD-8963-4B28-98C2-32B6957B4635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9EE73ADD-22F8-499F-A5EF-CC4BBE5165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2243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CF4DCF-8F26-45EB-A1E0-EF2FF49E50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FC00C8-E1AA-4C97-A826-3D6FD73862A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B650ECD2-86DE-489D-81FE-06D6B2461B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5269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854FFD-41B5-4794-9A8C-DFDFC322E7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12B68C-2E69-4782-A961-CE8FCDDEF9C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98172DA7-932F-4D76-A30B-757FDEDA7B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872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B00FFF-4DDD-4AD1-8412-E00A13FEDB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D4468A5-CC73-4FE6-B4CE-B3907A3F01B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71823DB-E9FC-429B-B827-BD72BEEBDA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386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B3AF2029-30F0-4401-B25A-B1D17C2EA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E21E7438-8E67-4B1A-9A95-82CEC624A9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BC7E310-9CDC-46EF-A2B6-14924C92E34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91FF9C93-854E-4C1A-95C5-DBFCC85A74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4DD38CB5-D2AD-40C4-86A3-B2BB5B7E4D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5643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C38C28CD-80CF-4588-90D3-AF37E3782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AA9B329F-0829-47A2-96BA-4BA4F0731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EFC80FA-E621-40BF-92CE-ABD40898EC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126702F9-FBD4-4C91-8995-B489D4F7D0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11DE285E-41FE-4558-8A24-48EC700656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2687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B4D06BC7-5632-41A8-B0CC-11E65C5AE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4BBB43D8-C302-44F2-81F3-0F0E532B3D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E584A06-0631-40E8-BD5E-0FEEFCB4E8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9DA3065C-3A66-4483-A4FB-CB9ECB4C8C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9C2C3DA-5108-43C0-8487-AEFE2F25C8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895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7691AE10-1810-4379-840F-355F2ED10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F7B512D0-1684-4140-8F45-B922A569F2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7" y="2252663"/>
            <a:ext cx="8655051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6193935-A7F8-4CC9-A2FF-B617E3BB41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7" y="3906890"/>
            <a:ext cx="5251629" cy="1356873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2482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F2E355B3-7689-4E62-92E7-02C1CF02F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6725"/>
            <a:ext cx="13763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2756154"/>
            <a:ext cx="8732520" cy="1711071"/>
          </a:xfrm>
        </p:spPr>
        <p:txBody>
          <a:bodyPr/>
          <a:lstStyle>
            <a:lvl1pPr algn="l">
              <a:lnSpc>
                <a:spcPct val="80000"/>
              </a:lnSpc>
              <a:defRPr sz="6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9A17B7A-39B2-49F1-8898-CD6E0763B4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76225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 dirty="0" smtClean="0">
                <a:solidFill>
                  <a:schemeClr val="bg1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59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23DB9-04D1-44D2-B824-0401123AF8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F039BE-5F1F-4DB6-9AC5-65250EC321A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2CE821B-180F-4DB8-8A1A-9D22808F25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320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4C3F72-1250-4D4A-835B-E2155FEB2774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59839E3-0649-47DA-9414-B99237CB738C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23DB9-04D1-44D2-B824-0401123AF8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F039BE-5F1F-4DB6-9AC5-65250EC321A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E2CE821B-180F-4DB8-8A1A-9D22808F25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9977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rgbClr val="0089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62" y="320040"/>
            <a:ext cx="8339137" cy="841248"/>
          </a:xfrm>
        </p:spPr>
        <p:txBody>
          <a:bodyPr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161288"/>
            <a:ext cx="8339137" cy="4953762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4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0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0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64EB5B-1A13-4D27-8E88-3A97864669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B87B73B1-267E-4318-9131-5A1FCFAA9B8E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89044-928A-4517-97B7-0BC423D0D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0413" y="6356350"/>
            <a:ext cx="7926387" cy="282989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64" charset="0"/>
                <a:ea typeface="ＭＳ Ｐゴシック" pitchFamily="64" charset="-128"/>
                <a:cs typeface="ＭＳ Ｐゴシック" pitchFamily="64" charset="-128"/>
              </a:defRPr>
            </a:lvl1pPr>
          </a:lstStyle>
          <a:p>
            <a:pPr>
              <a:defRPr/>
            </a:pPr>
            <a:r>
              <a:rPr lang="en-US" b="1"/>
              <a:t>YMCA OF METROPOLITAN CHATTANOOGA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588443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rgbClr val="0089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56751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rgbClr val="0089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EAEEE3EA-34CF-4A7E-9662-BDD940B5C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6725"/>
            <a:ext cx="13763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25981659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C5263D-77A9-43D2-B1AE-84F5FB9C0B5E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FC3D1DF-29B8-49CC-B3FC-3111D7CDB6ED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7EF69D17-5DCB-4302-AB44-AEAA38B991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1E028102-15B6-4489-90A6-FFDDDCF1F7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5275" y="3914841"/>
            <a:ext cx="5294492" cy="1356873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9AAD6B03-2CCA-412A-B7DF-FFAC0588EA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5275" y="5390984"/>
            <a:ext cx="5294492" cy="524786"/>
          </a:xfrm>
        </p:spPr>
        <p:txBody>
          <a:bodyPr anchor="t"/>
          <a:lstStyle>
            <a:lvl1pPr>
              <a:defRPr sz="12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E1F98C69-9D2A-4287-9C85-6F543E50AD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838" y="6356350"/>
            <a:ext cx="409575" cy="217488"/>
          </a:xfrm>
        </p:spPr>
        <p:txBody>
          <a:bodyPr/>
          <a:lstStyle>
            <a:lvl1pPr>
              <a:defRPr/>
            </a:lvl1pPr>
          </a:lstStyle>
          <a:p>
            <a:fld id="{3829EB81-1B12-455F-A035-6759FA8294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1D2AB4FB-ADFF-467F-BF56-804424201A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AFAA4622-6AC5-4460-B99A-C3BA84699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B5D6CB61-1194-49A6-B4FF-AA4145114E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533401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14FC2B-8BEB-485B-A5D1-68A99C2523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96F2-1D9B-46A2-A303-D68E360FC28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EC77E-3E8F-4DC7-AD73-127DA5D2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FC3D1DF-29B8-49CC-B3FC-3111D7CDB6ED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1A84A7D-9EC3-4C4E-8853-D03C788D72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578381" cy="1638300"/>
          </a:xfrm>
        </p:spPr>
        <p:txBody>
          <a:bodyPr/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4270B10-6E7F-4581-B3DD-B617056BC4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880270"/>
            <a:ext cx="8535518" cy="494934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F88890A4-FD71-4E75-A815-2CCDFDB067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4365266"/>
            <a:ext cx="8535518" cy="58385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1F471C32-C331-4AD3-8C6B-9E7D1032368E}"/>
              </a:ext>
            </a:extLst>
          </p:cNvPr>
          <p:cNvSpPr txBox="1">
            <a:spLocks noChangeArrowheads="1"/>
          </p:cNvSpPr>
          <p:nvPr userDrawn="1"/>
        </p:nvSpPr>
        <p:spPr bwMode="black">
          <a:xfrm>
            <a:off x="912813" y="6414486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bg1"/>
                </a:solidFill>
              </a:rPr>
              <a:t>YMCA OF METROPOLITAN CHATTANOOGA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2C6F8C71-9149-417D-A0C8-82B481EDE5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6725"/>
            <a:ext cx="13763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61E261C3-1EE2-496E-AA5F-9E29EE0602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1068388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61996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739900"/>
            <a:ext cx="4092575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739900"/>
            <a:ext cx="4094162" cy="4375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C2E90D-37AE-4B82-8472-0C872A4A07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54241E-B28E-4DC1-83AC-C32C6A939E6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208B7AF3-421C-42B8-BEF4-7CE61EE7F54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8892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167BAF-8C98-4D7E-AC12-613628CFC9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4302F8-2062-4C62-BD8E-4B66FB149098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7F53E431-6FC1-43B1-B6B3-D386E2CC1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8780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61E2A3-A60D-426C-825D-80F3C22257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CEE543-18C3-433E-BA40-1D61E12835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931427A9-97A6-48A4-86EE-7A4654A01E2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6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 with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9E88B47-8FC3-4388-B790-C046D751E77B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DDC1347-6013-4A2B-99F4-C9ED999CDF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535518" cy="1638300"/>
          </a:xfrm>
        </p:spPr>
        <p:txBody>
          <a:bodyPr/>
          <a:lstStyle>
            <a:lvl1pPr>
              <a:lnSpc>
                <a:spcPct val="80000"/>
              </a:lnSpc>
              <a:defRPr sz="6000" b="0" baseline="0">
                <a:solidFill>
                  <a:srgbClr val="F47920"/>
                </a:solidFill>
                <a:latin typeface="Cachet Bold" panose="020F08030304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4C5B9D3-D037-42DB-8E46-C2408E019D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880270"/>
            <a:ext cx="4925625" cy="976762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0B3AE035-BA60-49F0-9CD5-D4E75287C0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23913"/>
            <a:ext cx="4925625" cy="58385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9628F6AC-2944-4D76-B75E-C5F1AF43C7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838" y="6356350"/>
            <a:ext cx="409575" cy="217488"/>
          </a:xfrm>
        </p:spPr>
        <p:txBody>
          <a:bodyPr/>
          <a:lstStyle>
            <a:lvl1pPr>
              <a:defRPr/>
            </a:lvl1pPr>
          </a:lstStyle>
          <a:p>
            <a:fld id="{0116DFC3-474A-44A5-A74A-01291D0F930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E607A9DB-E345-4CE3-8683-1EC7629486C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F2E355B3-7689-4E62-92E7-02C1CF02FC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6725"/>
            <a:ext cx="13763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>
            <a:extLst>
              <a:ext uri="{FF2B5EF4-FFF2-40B4-BE49-F238E27FC236}">
                <a16:creationId xmlns:a16="http://schemas.microsoft.com/office/drawing/2014/main" id="{ACB46CF5-6965-4550-8850-E0F7FA7697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E01A4686-8CC9-482D-B89D-4C175EDE11F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1068388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08798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34D172-B5C6-4115-BED9-438D9C273D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084B70-02D6-4EC2-A576-B72E6122E889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A45DBF8-B366-49C7-9183-EBABEEC440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52163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DCC550-7E3A-4933-A16A-5A7C1D8CB4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D49ABC-B354-4EFD-9332-4E283571EBB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DBE9D161-14D4-4418-BDB3-53FAC1F2C7C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93022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D67C9107-E763-45A4-976F-C5E0A21B8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F931A8C6-4677-49DD-A563-7D6B1B4EDB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01C4333-6780-442E-B67E-C4C26D4BA6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A936B95F-27DA-46F1-871E-DB24B660DE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368D59B4-0811-43D5-9710-4F4F09444D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059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73E5E8EB-46CA-4819-AD40-89A2D37F2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674C0B6B-A065-4AD7-B9D7-AF0BCC116E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E77746-B0D3-4245-A2CF-E76F621E675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001CC1B4-D50B-479F-AB27-370B0758D8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FC925B77-5BEC-4D35-99F3-E3951EF0D3F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94089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FAFD6778-ED8C-4A3F-9A13-757B1DBEA2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37611FC2-2D5C-462D-8EA9-5F9BF6FDF0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160E456-F071-4603-8F5F-2DD1A85B08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D5156861-E2DB-4470-BBE3-F93997D844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C8FC85F7-011E-45E1-AF74-73E90EBD84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68213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all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3AEF6B56-4E98-465E-ABD7-BCB2AAA654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58947285-6CC5-4D48-88CF-8F62142A6F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082D556-4A93-4CDC-B348-95743FE62C2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5275" y="3914841"/>
            <a:ext cx="5294492" cy="1356873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5EAE9F1C-2495-4D68-95DE-C98083A18F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5275" y="5390984"/>
            <a:ext cx="5294492" cy="524786"/>
          </a:xfrm>
        </p:spPr>
        <p:txBody>
          <a:bodyPr anchor="t"/>
          <a:lstStyle>
            <a:lvl1pPr>
              <a:defRPr sz="12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238099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D233A-B4A7-4D9C-B820-F55B2FCAB1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29EB81-1B12-455F-A035-6759FA8294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3BA3892-514A-4646-8666-16E8E37C85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9680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8EA2A4E-F252-429C-9647-DF128BB46441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7DD8AFB-C51D-494D-97D0-FE8DC26633AE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D233A-B4A7-4D9C-B820-F55B2FCAB1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29EB81-1B12-455F-A035-6759FA8294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3BA3892-514A-4646-8666-16E8E37C85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059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or Agenda">
    <p:bg>
      <p:bgPr>
        <a:solidFill>
          <a:srgbClr val="01A4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012" y="320040"/>
            <a:ext cx="8332787" cy="841248"/>
          </a:xfrm>
        </p:spPr>
        <p:txBody>
          <a:bodyPr/>
          <a:lstStyle>
            <a:lvl1pPr algn="l"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4013" y="1161288"/>
            <a:ext cx="8339137" cy="4953762"/>
          </a:xfrm>
        </p:spPr>
        <p:txBody>
          <a:bodyPr/>
          <a:lstStyle>
            <a:lvl1pPr marL="457200" indent="-457200">
              <a:spcBef>
                <a:spcPts val="528"/>
              </a:spcBef>
              <a:buFont typeface="+mj-lt"/>
              <a:buAutoNum type="arabicPeriod"/>
              <a:defRPr sz="2200" b="1" cap="all" baseline="0">
                <a:solidFill>
                  <a:schemeClr val="bg1"/>
                </a:solidFill>
              </a:defRPr>
            </a:lvl1pPr>
            <a:lvl2pPr marL="740664" indent="-283464">
              <a:spcBef>
                <a:spcPts val="528"/>
              </a:spcBef>
              <a:buSzPct val="100000"/>
              <a:buFont typeface="Verdana" pitchFamily="34" charset="0"/>
              <a:buChar char="–"/>
              <a:defRPr sz="2000" baseline="0">
                <a:solidFill>
                  <a:schemeClr val="bg1"/>
                </a:solidFill>
              </a:defRPr>
            </a:lvl2pPr>
            <a:lvl3pPr marL="1143000">
              <a:spcBef>
                <a:spcPts val="528"/>
              </a:spcBef>
              <a:buFont typeface="Arial" pitchFamily="34" charset="0"/>
              <a:buChar char="•"/>
              <a:defRPr sz="2000" baseline="0">
                <a:solidFill>
                  <a:schemeClr val="bg1"/>
                </a:solidFill>
              </a:defRPr>
            </a:lvl3pPr>
            <a:lvl4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4pPr>
            <a:lvl5pPr>
              <a:spcBef>
                <a:spcPts val="528"/>
              </a:spcBef>
              <a:defRPr sz="22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18BEE-A98A-4D7B-8C2E-E3CA9A9F9A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71DCCE6B-3759-4B35-88CB-1A4FBDE5EF2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617812A-00A5-44FE-B501-44CE7ACC9FE8}"/>
              </a:ext>
            </a:extLst>
          </p:cNvPr>
          <p:cNvSpPr txBox="1">
            <a:spLocks noChangeArrowheads="1"/>
          </p:cNvSpPr>
          <p:nvPr userDrawn="1"/>
        </p:nvSpPr>
        <p:spPr bwMode="black">
          <a:xfrm>
            <a:off x="912813" y="6414486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bg1"/>
                </a:solidFill>
              </a:rPr>
              <a:t>YMCA OF METROPOLITAN CHATTANOOGA</a:t>
            </a:r>
          </a:p>
        </p:txBody>
      </p:sp>
    </p:spTree>
    <p:extLst>
      <p:ext uri="{BB962C8B-B14F-4D97-AF65-F5344CB8AC3E}">
        <p14:creationId xmlns:p14="http://schemas.microsoft.com/office/powerpoint/2010/main" val="35510616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rgbClr val="01A4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15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14FC2B-8BEB-485B-A5D1-68A99C2523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96F2-1D9B-46A2-A303-D68E360FC28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EC77E-3E8F-4DC7-AD73-127DA5D2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FC3D1DF-29B8-49CC-B3FC-3111D7CDB6ED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rgbClr val="F479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1A84A7D-9EC3-4C4E-8853-D03C788D72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578381" cy="1638300"/>
          </a:xfrm>
        </p:spPr>
        <p:txBody>
          <a:bodyPr/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Cachet Bold" panose="020F08030304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4270B10-6E7F-4581-B3DD-B617056BC4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880270"/>
            <a:ext cx="8535518" cy="494934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F88890A4-FD71-4E75-A815-2CCDFDB067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4365266"/>
            <a:ext cx="8535518" cy="58385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CBFC6021-FF9D-442B-B5A3-EAAE1ADCAEA5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503238" y="6414487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2"/>
                </a:solidFill>
                <a:latin typeface="Cachet Book" panose="020F05030304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fld id="{0116DFC3-474A-44A5-A74A-01291D0F9300}" type="slidenum">
              <a:rPr lang="en-US" altLang="en-US" b="1" smtClean="0">
                <a:solidFill>
                  <a:schemeClr val="bg1"/>
                </a:solidFill>
              </a:rPr>
              <a:pPr/>
              <a:t>‹#›</a:t>
            </a:fld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1F471C32-C331-4AD3-8C6B-9E7D1032368E}"/>
              </a:ext>
            </a:extLst>
          </p:cNvPr>
          <p:cNvSpPr txBox="1">
            <a:spLocks noChangeArrowheads="1"/>
          </p:cNvSpPr>
          <p:nvPr userDrawn="1"/>
        </p:nvSpPr>
        <p:spPr bwMode="black">
          <a:xfrm>
            <a:off x="912813" y="6414486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bg1"/>
                </a:solidFill>
              </a:rPr>
              <a:t>YMCA OF METROPOLITAN CHATTANOOGA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2C6F8C71-9149-417D-A0C8-82B481EDE5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6725"/>
            <a:ext cx="13763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61E261C3-1EE2-496E-AA5F-9E29EE0602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1068388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60387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with Name">
    <p:bg>
      <p:bgPr>
        <a:solidFill>
          <a:srgbClr val="01A4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A6EBFF0D-8C16-47A0-B724-DB7EC4DE8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6725"/>
            <a:ext cx="13763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2756154"/>
            <a:ext cx="8732520" cy="949071"/>
          </a:xfrm>
        </p:spPr>
        <p:txBody>
          <a:bodyPr/>
          <a:lstStyle>
            <a:lvl1pPr algn="l">
              <a:lnSpc>
                <a:spcPct val="80000"/>
              </a:lnSpc>
              <a:defRPr sz="6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6225" y="4467225"/>
            <a:ext cx="7048500" cy="1924050"/>
          </a:xfrm>
        </p:spPr>
        <p:txBody>
          <a:bodyPr/>
          <a:lstStyle>
            <a:lvl1pPr>
              <a:spcBef>
                <a:spcPts val="2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15398834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14FC2B-8BEB-485B-A5D1-68A99C2523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96F2-1D9B-46A2-A303-D68E360FC28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1EC77E-3E8F-4DC7-AD73-127DA5D2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FC3D1DF-29B8-49CC-B3FC-3111D7CDB6ED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1A84A7D-9EC3-4C4E-8853-D03C788D72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578381" cy="1638300"/>
          </a:xfrm>
        </p:spPr>
        <p:txBody>
          <a:bodyPr/>
          <a:lstStyle>
            <a:lvl1pPr>
              <a:lnSpc>
                <a:spcPct val="80000"/>
              </a:lnSpc>
              <a:defRPr sz="6000" b="0" baseline="0">
                <a:solidFill>
                  <a:schemeClr val="bg1"/>
                </a:solidFill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4270B10-6E7F-4581-B3DD-B617056BC4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880270"/>
            <a:ext cx="8535518" cy="494934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F88890A4-FD71-4E75-A815-2CCDFDB067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4365266"/>
            <a:ext cx="8535518" cy="58385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CBFC6021-FF9D-442B-B5A3-EAAE1ADCAEA5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503238" y="6414487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2"/>
                </a:solidFill>
                <a:latin typeface="Cachet Book" panose="020F050303040404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fld id="{0116DFC3-474A-44A5-A74A-01291D0F9300}" type="slidenum">
              <a:rPr lang="en-US" altLang="en-US" b="1" smtClean="0">
                <a:solidFill>
                  <a:schemeClr val="bg1"/>
                </a:solidFill>
              </a:rPr>
              <a:pPr/>
              <a:t>‹#›</a:t>
            </a:fld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1F471C32-C331-4AD3-8C6B-9E7D1032368E}"/>
              </a:ext>
            </a:extLst>
          </p:cNvPr>
          <p:cNvSpPr txBox="1">
            <a:spLocks noChangeArrowheads="1"/>
          </p:cNvSpPr>
          <p:nvPr userDrawn="1"/>
        </p:nvSpPr>
        <p:spPr bwMode="black">
          <a:xfrm>
            <a:off x="912813" y="6414486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chemeClr val="bg1"/>
                </a:solidFill>
              </a:rPr>
              <a:t>YMCA OF METROPOLITAN CHATTANOOGA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2C6F8C71-9149-417D-A0C8-82B481EDE5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66725"/>
            <a:ext cx="1376362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61E261C3-1EE2-496E-AA5F-9E29EE0602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1068388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51294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C5263D-77A9-43D2-B1AE-84F5FB9C0B5E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FC3D1DF-29B8-49CC-B3FC-3111D7CDB6ED}"/>
              </a:ext>
            </a:extLst>
          </p:cNvPr>
          <p:cNvSpPr/>
          <p:nvPr userDrawn="1"/>
        </p:nvSpPr>
        <p:spPr bwMode="auto">
          <a:xfrm>
            <a:off x="118871" y="111319"/>
            <a:ext cx="8915400" cy="6629400"/>
          </a:xfrm>
          <a:prstGeom prst="roundRect">
            <a:avLst>
              <a:gd name="adj" fmla="val 3114"/>
            </a:avLst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  <p:pic>
        <p:nvPicPr>
          <p:cNvPr id="14" name="Picture 5">
            <a:extLst>
              <a:ext uri="{FF2B5EF4-FFF2-40B4-BE49-F238E27FC236}">
                <a16:creationId xmlns:a16="http://schemas.microsoft.com/office/drawing/2014/main" id="{C6F4C219-2594-4882-8A4D-0873087EC3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269D80D1-9649-4BA6-9531-153FA99DBA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2">
            <a:extLst>
              <a:ext uri="{FF2B5EF4-FFF2-40B4-BE49-F238E27FC236}">
                <a16:creationId xmlns:a16="http://schemas.microsoft.com/office/drawing/2014/main" id="{7EF69D17-5DCB-4302-AB44-AEAA38B991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5275" y="2252663"/>
            <a:ext cx="8697913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1E028102-15B6-4489-90A6-FFDDDCF1F7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5275" y="3914841"/>
            <a:ext cx="5294492" cy="1356873"/>
          </a:xfrm>
        </p:spPr>
        <p:txBody>
          <a:bodyPr/>
          <a:lstStyle>
            <a:lvl1pPr>
              <a:spcBef>
                <a:spcPts val="0"/>
              </a:spcBef>
              <a:defRPr sz="2400" cap="all" baseline="0">
                <a:latin typeface="Cachet Bold" panose="020F080303040404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9AAD6B03-2CCA-412A-B7DF-FFAC0588EA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95275" y="5390984"/>
            <a:ext cx="5294492" cy="524786"/>
          </a:xfrm>
        </p:spPr>
        <p:txBody>
          <a:bodyPr anchor="t"/>
          <a:lstStyle>
            <a:lvl1pPr>
              <a:defRPr sz="12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E1F98C69-9D2A-4287-9C85-6F543E50AD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50838" y="6356350"/>
            <a:ext cx="409575" cy="217488"/>
          </a:xfrm>
        </p:spPr>
        <p:txBody>
          <a:bodyPr/>
          <a:lstStyle>
            <a:lvl1pPr>
              <a:defRPr/>
            </a:lvl1pPr>
          </a:lstStyle>
          <a:p>
            <a:fld id="{3829EB81-1B12-455F-A035-6759FA8294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1D2AB4FB-ADFF-467F-BF56-804424201A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3432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256306"/>
            <a:ext cx="4369062" cy="48587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8" y="1256306"/>
            <a:ext cx="4370756" cy="48587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9CE9D1-6161-4F39-88AE-3505C2D82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0F2368-7C85-47F8-804E-82C28860CF5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E3E40133-0376-4CFF-AFB2-AA91F0A6BA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9135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BB811-087A-4CF3-BB0A-BD7FA4DDEC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B624DA-80F4-44E4-908F-D334559799A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A566F40B-8CF4-4B1E-83D8-2FC2A2F60E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9785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298988-B3E0-4DFF-8B4F-FE4A31AF59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24D6CB5-A967-4F57-A33B-5A6248233D7C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54AD079-8DF2-446F-A30B-5996192E87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4205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472175-2186-4008-8743-1722BF0D4D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C818C0F8-68ED-4ED5-BB7B-D870661547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602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3426A5-8787-44ED-A509-FADEC8BC85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BC811C4E-143C-45E3-925E-D3700CE7D8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36792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You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C23B67CC-2C8E-480F-B105-970DB2A0D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BA80C971-96A5-4B20-856E-E1272C05B5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7D26A4E-FB83-4EC4-9A0B-A5E9D30536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AAC3340C-88DB-4D29-9649-B2D99FBCA6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D984EB62-1671-4302-BA2E-D8D5D404BC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520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Healt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7C40F1D3-BF13-45D3-A367-24CFC33FB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4C0D2477-13DA-4E83-AFE0-4A2477703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9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B04A0CB-F460-47A7-8760-37BA97D5A0F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1A6F85B0-992F-489D-B288-4801C6F6C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B62DF3C4-DDFA-470C-AA66-992176A466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2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74904"/>
            <a:ext cx="8732520" cy="1636776"/>
          </a:xfrm>
        </p:spPr>
        <p:txBody>
          <a:bodyPr/>
          <a:lstStyle>
            <a:lvl1pPr algn="l">
              <a:lnSpc>
                <a:spcPct val="80000"/>
              </a:lnSpc>
              <a:defRPr sz="6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CBD8B580-31E0-41FD-AFBF-612CC61635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76225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 dirty="0" smtClean="0">
                <a:solidFill>
                  <a:schemeClr val="bg1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86947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F_So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E1BDA123-DD10-4762-9F29-7654CEC0F1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466725"/>
            <a:ext cx="137477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1F62183F-907A-443D-96F1-59275F3AF8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0" y="1069975"/>
            <a:ext cx="169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8138" y="2252663"/>
            <a:ext cx="8655050" cy="1638300"/>
          </a:xfrm>
        </p:spPr>
        <p:txBody>
          <a:bodyPr/>
          <a:lstStyle>
            <a:lvl1pPr>
              <a:lnSpc>
                <a:spcPct val="80000"/>
              </a:lnSpc>
              <a:defRPr sz="60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7A2E787-4892-42EE-9491-FC508592913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38138" y="3906891"/>
            <a:ext cx="4925625" cy="1094078"/>
          </a:xfrm>
        </p:spPr>
        <p:txBody>
          <a:bodyPr/>
          <a:lstStyle>
            <a:lvl1pPr>
              <a:spcBef>
                <a:spcPts val="0"/>
              </a:spcBef>
              <a:defRPr sz="2400" cap="all" baseline="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49277EAC-2C9F-40DE-8AB1-9E29D14062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8138" y="5000969"/>
            <a:ext cx="4925625" cy="662665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81B07D3E-EE59-48E8-B906-822315C17B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38139" y="6356349"/>
            <a:ext cx="8367712" cy="23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3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013" y="1280160"/>
            <a:ext cx="4146425" cy="48348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8987" y="1280160"/>
            <a:ext cx="4148033" cy="48348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639784-17DF-4F8D-85F3-CC16ABFB36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116DFC3-474A-44A5-A74A-01291D0F9300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944C4AA-FB9D-4B5F-AB9E-8F37320AFDC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73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B9CE9A9-DE3F-4DE5-9542-3119C6A3C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>
          <a:xfrm>
            <a:off x="350837" y="328613"/>
            <a:ext cx="8351837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6202469-2858-44FA-BE83-654FF688F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173163"/>
            <a:ext cx="8339137" cy="494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4511382-E91E-4448-9F4A-30769A5954D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fld id="{1CFC96F2-1D9B-46A2-A303-D68E360FC28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D8D64538-FFD8-41D1-B497-2F7ABFF858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6" r:id="rId1"/>
    <p:sldLayoutId id="2147484157" r:id="rId2"/>
    <p:sldLayoutId id="2147484245" r:id="rId3"/>
    <p:sldLayoutId id="2147484158" r:id="rId4"/>
    <p:sldLayoutId id="2147484160" r:id="rId5"/>
    <p:sldLayoutId id="2147484236" r:id="rId6"/>
    <p:sldLayoutId id="2147484237" r:id="rId7"/>
    <p:sldLayoutId id="2147484159" r:id="rId8"/>
    <p:sldLayoutId id="2147484161" r:id="rId9"/>
    <p:sldLayoutId id="2147484162" r:id="rId10"/>
    <p:sldLayoutId id="2147484163" r:id="rId11"/>
    <p:sldLayoutId id="2147484164" r:id="rId12"/>
    <p:sldLayoutId id="2147484166" r:id="rId13"/>
    <p:sldLayoutId id="2147484169" r:id="rId14"/>
    <p:sldLayoutId id="2147484170" r:id="rId15"/>
    <p:sldLayoutId id="2147484171" r:id="rId16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cap="all">
          <a:solidFill>
            <a:schemeClr val="accent1"/>
          </a:solidFill>
          <a:latin typeface="Cachet Bold" panose="020F080303040404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algn="l" rtl="0" eaLnBrk="1" fontAlgn="base" hangingPunct="1">
        <a:spcBef>
          <a:spcPct val="50000"/>
        </a:spcBef>
        <a:spcAft>
          <a:spcPct val="0"/>
        </a:spcAft>
        <a:defRPr sz="2400">
          <a:solidFill>
            <a:schemeClr val="tx2"/>
          </a:solidFill>
          <a:latin typeface="Cachet Bold" panose="020F0803030404040204" pitchFamily="34" charset="0"/>
          <a:ea typeface="+mn-ea"/>
          <a:cs typeface="+mn-cs"/>
        </a:defRPr>
      </a:lvl1pPr>
      <a:lvl2pPr marL="223838" indent="-222250" algn="l" rtl="0" eaLnBrk="1" fontAlgn="base" hangingPunct="1">
        <a:spcBef>
          <a:spcPts val="600"/>
        </a:spcBef>
        <a:spcAft>
          <a:spcPct val="0"/>
        </a:spcAft>
        <a:buSzPct val="80000"/>
        <a:buChar char="•"/>
        <a:defRPr sz="2000">
          <a:solidFill>
            <a:schemeClr val="tx2"/>
          </a:solidFill>
          <a:latin typeface="Cachet Book" panose="020F0503030404040204" pitchFamily="34" charset="0"/>
          <a:ea typeface="+mn-ea"/>
        </a:defRPr>
      </a:lvl2pPr>
      <a:lvl3pPr marL="693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Cachet Book" panose="020F0503030404040204" pitchFamily="34" charset="0"/>
          <a:ea typeface="+mn-ea"/>
        </a:defRPr>
      </a:lvl3pPr>
      <a:lvl4pPr marL="1120775" indent="-228600" algn="l" rtl="0" eaLnBrk="1" fontAlgn="base" hangingPunct="1">
        <a:spcBef>
          <a:spcPct val="25000"/>
        </a:spcBef>
        <a:spcAft>
          <a:spcPct val="0"/>
        </a:spcAft>
        <a:buSzPct val="80000"/>
        <a:buChar char="•"/>
        <a:defRPr sz="1800">
          <a:solidFill>
            <a:schemeClr val="tx2"/>
          </a:solidFill>
          <a:latin typeface="Cachet Book" panose="020F0503030404040204" pitchFamily="34" charset="0"/>
          <a:ea typeface="+mn-ea"/>
        </a:defRPr>
      </a:lvl4pPr>
      <a:lvl5pPr marL="1608138" indent="-228600" algn="l" rtl="0" eaLnBrk="1" fontAlgn="base" hangingPunct="1">
        <a:spcBef>
          <a:spcPct val="25000"/>
        </a:spcBef>
        <a:spcAft>
          <a:spcPct val="0"/>
        </a:spcAft>
        <a:buChar char="–"/>
        <a:defRPr sz="1400">
          <a:solidFill>
            <a:schemeClr val="tx2"/>
          </a:solidFill>
          <a:latin typeface="Cachet Book" panose="020F0503030404040204" pitchFamily="34" charset="0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7C8ECFB-BA2E-4CD9-852D-7D17F97D4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>
          <a:xfrm>
            <a:off x="348671" y="320675"/>
            <a:ext cx="837406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E69EC82-1593-4C4D-B0ED-6329E2BE50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chemeClr val="tx2"/>
                </a:solidFill>
              </a:defRPr>
            </a:lvl1pPr>
          </a:lstStyle>
          <a:p>
            <a:fld id="{7D5C8024-E7CE-4738-B2F9-59A0DFAD750C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6F22B1B-53AB-4E42-BE20-1678A84D6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173163"/>
            <a:ext cx="8339137" cy="494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88BE51C0-3FC8-4B64-B06C-8A0ECF31FC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246" r:id="rId3"/>
    <p:sldLayoutId id="2147484174" r:id="rId4"/>
    <p:sldLayoutId id="2147484175" r:id="rId5"/>
    <p:sldLayoutId id="2147484176" r:id="rId6"/>
    <p:sldLayoutId id="2147484247" r:id="rId7"/>
    <p:sldLayoutId id="2147484239" r:id="rId8"/>
    <p:sldLayoutId id="2147484177" r:id="rId9"/>
    <p:sldLayoutId id="2147484178" r:id="rId10"/>
    <p:sldLayoutId id="2147484179" r:id="rId11"/>
    <p:sldLayoutId id="2147484180" r:id="rId12"/>
    <p:sldLayoutId id="2147484182" r:id="rId13"/>
    <p:sldLayoutId id="2147484185" r:id="rId14"/>
    <p:sldLayoutId id="2147484186" r:id="rId15"/>
    <p:sldLayoutId id="2147484187" r:id="rId16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0" cap="all">
          <a:solidFill>
            <a:schemeClr val="accent2"/>
          </a:solidFill>
          <a:latin typeface="Cachet Bold" panose="020F0803030404040204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chemeClr val="accent2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algn="l" rtl="0" fontAlgn="base">
        <a:spcBef>
          <a:spcPct val="50000"/>
        </a:spcBef>
        <a:spcAft>
          <a:spcPct val="0"/>
        </a:spcAft>
        <a:defRPr sz="2400">
          <a:solidFill>
            <a:schemeClr val="tx2"/>
          </a:solidFill>
          <a:latin typeface="Cachet Bold" panose="020F0803030404040204" pitchFamily="34" charset="0"/>
          <a:ea typeface="+mn-ea"/>
          <a:cs typeface="+mn-cs"/>
        </a:defRPr>
      </a:lvl1pPr>
      <a:lvl2pPr marL="223838" indent="-222250" algn="l" rtl="0" fontAlgn="base">
        <a:spcBef>
          <a:spcPts val="600"/>
        </a:spcBef>
        <a:spcAft>
          <a:spcPct val="0"/>
        </a:spcAft>
        <a:buSzPct val="80000"/>
        <a:buChar char="•"/>
        <a:defRPr sz="2000">
          <a:solidFill>
            <a:schemeClr val="tx2"/>
          </a:solidFill>
          <a:latin typeface="Cachet Book" panose="020F0503030404040204" pitchFamily="34" charset="0"/>
          <a:ea typeface="+mn-ea"/>
        </a:defRPr>
      </a:lvl2pPr>
      <a:lvl3pPr marL="693738" indent="-228600" algn="l" rtl="0" fontAlgn="base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Cachet Book" panose="020F0503030404040204" pitchFamily="34" charset="0"/>
          <a:ea typeface="+mn-ea"/>
        </a:defRPr>
      </a:lvl3pPr>
      <a:lvl4pPr marL="1120775" indent="-228600" algn="l" rtl="0" fontAlgn="base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Cachet Book" panose="020F0503030404040204" pitchFamily="34" charset="0"/>
          <a:ea typeface="+mn-ea"/>
        </a:defRPr>
      </a:lvl4pPr>
      <a:lvl5pPr marL="1608138" indent="-228600" algn="l" rtl="0" fontAlgn="base">
        <a:spcBef>
          <a:spcPct val="25000"/>
        </a:spcBef>
        <a:spcAft>
          <a:spcPct val="0"/>
        </a:spcAft>
        <a:buChar char="–"/>
        <a:defRPr sz="1400">
          <a:solidFill>
            <a:schemeClr val="tx2"/>
          </a:solidFill>
          <a:latin typeface="Cachet Book" panose="020F0503030404040204" pitchFamily="34" charset="0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B1C20-4B06-4B0B-8372-989E8FF60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>
          <a:xfrm>
            <a:off x="350837" y="328613"/>
            <a:ext cx="8351837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C2D031C-8766-488B-BE7C-11DBCBD15E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fld id="{477C64D4-EBB1-46B3-966B-39CB284C08E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EA821EF-4F12-42EC-8818-065891F9AF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3C1405D-BAAE-43FD-8BBA-9B1035002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173163"/>
            <a:ext cx="8339137" cy="494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89" r:id="rId2"/>
    <p:sldLayoutId id="2147484248" r:id="rId3"/>
    <p:sldLayoutId id="2147484190" r:id="rId4"/>
    <p:sldLayoutId id="2147484191" r:id="rId5"/>
    <p:sldLayoutId id="2147484192" r:id="rId6"/>
    <p:sldLayoutId id="2147484244" r:id="rId7"/>
    <p:sldLayoutId id="2147484238" r:id="rId8"/>
    <p:sldLayoutId id="2147484193" r:id="rId9"/>
    <p:sldLayoutId id="2147484194" r:id="rId10"/>
    <p:sldLayoutId id="2147484195" r:id="rId11"/>
    <p:sldLayoutId id="2147484196" r:id="rId12"/>
    <p:sldLayoutId id="2147484198" r:id="rId13"/>
    <p:sldLayoutId id="2147484201" r:id="rId14"/>
    <p:sldLayoutId id="2147484202" r:id="rId15"/>
    <p:sldLayoutId id="2147484203" r:id="rId16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0" cap="all">
          <a:solidFill>
            <a:srgbClr val="92278F"/>
          </a:solidFill>
          <a:latin typeface="Cachet Bold" panose="020F0803030404040204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rgbClr val="92278F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rgbClr val="92278F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rgbClr val="92278F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rgbClr val="92278F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algn="l" rtl="0" fontAlgn="base">
        <a:spcBef>
          <a:spcPct val="50000"/>
        </a:spcBef>
        <a:spcAft>
          <a:spcPct val="0"/>
        </a:spcAft>
        <a:defRPr sz="2400">
          <a:solidFill>
            <a:schemeClr val="tx2"/>
          </a:solidFill>
          <a:latin typeface="Cachet Bold" panose="020F0803030404040204" pitchFamily="34" charset="0"/>
          <a:ea typeface="+mn-ea"/>
          <a:cs typeface="+mn-cs"/>
        </a:defRPr>
      </a:lvl1pPr>
      <a:lvl2pPr marL="223838" indent="-222250" algn="l" rtl="0" fontAlgn="base">
        <a:spcBef>
          <a:spcPts val="600"/>
        </a:spcBef>
        <a:spcAft>
          <a:spcPct val="0"/>
        </a:spcAft>
        <a:buSzPct val="80000"/>
        <a:buChar char="•"/>
        <a:defRPr sz="2000">
          <a:solidFill>
            <a:schemeClr val="tx2"/>
          </a:solidFill>
          <a:latin typeface="Cachet Book" panose="020F0503030404040204" pitchFamily="34" charset="0"/>
          <a:ea typeface="+mn-ea"/>
        </a:defRPr>
      </a:lvl2pPr>
      <a:lvl3pPr marL="693738" indent="-228600" algn="l" rtl="0" fontAlgn="base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Cachet Book" panose="020F0503030404040204" pitchFamily="34" charset="0"/>
          <a:ea typeface="+mn-ea"/>
        </a:defRPr>
      </a:lvl3pPr>
      <a:lvl4pPr marL="1120775" indent="-228600" algn="l" rtl="0" fontAlgn="base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Cachet Book" panose="020F0503030404040204" pitchFamily="34" charset="0"/>
          <a:ea typeface="+mn-ea"/>
        </a:defRPr>
      </a:lvl4pPr>
      <a:lvl5pPr marL="1608138" indent="-228600" algn="l" rtl="0" fontAlgn="base">
        <a:spcBef>
          <a:spcPct val="25000"/>
        </a:spcBef>
        <a:spcAft>
          <a:spcPct val="0"/>
        </a:spcAft>
        <a:buChar char="–"/>
        <a:defRPr sz="1400">
          <a:solidFill>
            <a:schemeClr val="tx2"/>
          </a:solidFill>
          <a:latin typeface="Cachet Book" panose="020F0503030404040204" pitchFamily="34" charset="0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80589DA-9ABD-41A9-ACCB-E523011772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>
          <a:xfrm>
            <a:off x="349857" y="328613"/>
            <a:ext cx="8352818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4660112-D2F2-474F-8522-2DB4F1D4BF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173163"/>
            <a:ext cx="8339137" cy="494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069B089-48B9-427F-844A-525B2D3DF9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fld id="{C380DD15-0913-4FE1-8BAA-D0192DA252D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CAE52FEE-3D93-4781-8D46-7523D4F892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49" r:id="rId3"/>
    <p:sldLayoutId id="2147484206" r:id="rId4"/>
    <p:sldLayoutId id="2147484207" r:id="rId5"/>
    <p:sldLayoutId id="2147484208" r:id="rId6"/>
    <p:sldLayoutId id="2147484243" r:id="rId7"/>
    <p:sldLayoutId id="2147484240" r:id="rId8"/>
    <p:sldLayoutId id="2147484209" r:id="rId9"/>
    <p:sldLayoutId id="2147484210" r:id="rId10"/>
    <p:sldLayoutId id="2147484211" r:id="rId11"/>
    <p:sldLayoutId id="2147484212" r:id="rId12"/>
    <p:sldLayoutId id="2147484214" r:id="rId13"/>
    <p:sldLayoutId id="2147484217" r:id="rId14"/>
    <p:sldLayoutId id="2147484218" r:id="rId15"/>
    <p:sldLayoutId id="2147484219" r:id="rId16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cap="all">
          <a:solidFill>
            <a:srgbClr val="0089D0"/>
          </a:solidFill>
          <a:latin typeface="Cachet Bold" panose="020F0803030404040204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rgbClr val="0089D0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rgbClr val="0089D0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rgbClr val="0089D0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rgbClr val="0089D0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algn="l" rtl="0" fontAlgn="base">
        <a:spcBef>
          <a:spcPct val="50000"/>
        </a:spcBef>
        <a:spcAft>
          <a:spcPct val="0"/>
        </a:spcAft>
        <a:defRPr sz="2400">
          <a:solidFill>
            <a:schemeClr val="tx2"/>
          </a:solidFill>
          <a:latin typeface="Cachet Bold" panose="020F0803030404040204" pitchFamily="34" charset="0"/>
          <a:ea typeface="+mn-ea"/>
          <a:cs typeface="+mn-cs"/>
        </a:defRPr>
      </a:lvl1pPr>
      <a:lvl2pPr marL="223838" indent="-222250" algn="l" rtl="0" fontAlgn="base">
        <a:spcBef>
          <a:spcPts val="600"/>
        </a:spcBef>
        <a:spcAft>
          <a:spcPct val="0"/>
        </a:spcAft>
        <a:buSzPct val="80000"/>
        <a:buChar char="•"/>
        <a:defRPr sz="2000">
          <a:solidFill>
            <a:schemeClr val="tx2"/>
          </a:solidFill>
          <a:latin typeface="Cachet Book" panose="020F0503030404040204" pitchFamily="34" charset="0"/>
          <a:ea typeface="+mn-ea"/>
        </a:defRPr>
      </a:lvl2pPr>
      <a:lvl3pPr marL="693738" indent="-228600" algn="l" rtl="0" fontAlgn="base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Cachet Book" panose="020F0503030404040204" pitchFamily="34" charset="0"/>
          <a:ea typeface="+mn-ea"/>
        </a:defRPr>
      </a:lvl3pPr>
      <a:lvl4pPr marL="1120775" indent="-228600" algn="l" rtl="0" fontAlgn="base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Cachet Book" panose="020F0503030404040204" pitchFamily="34" charset="0"/>
          <a:ea typeface="+mn-ea"/>
        </a:defRPr>
      </a:lvl4pPr>
      <a:lvl5pPr marL="1608138" indent="-228600" algn="l" rtl="0" fontAlgn="base">
        <a:spcBef>
          <a:spcPct val="25000"/>
        </a:spcBef>
        <a:spcAft>
          <a:spcPct val="0"/>
        </a:spcAft>
        <a:buChar char="–"/>
        <a:defRPr sz="1400">
          <a:solidFill>
            <a:schemeClr val="tx2"/>
          </a:solidFill>
          <a:latin typeface="Cachet Book" panose="020F0503030404040204" pitchFamily="34" charset="0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759AA27-36B4-4584-AF5E-D402DE80B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black">
          <a:xfrm>
            <a:off x="350837" y="328613"/>
            <a:ext cx="8351837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9D039A5-FA70-45F7-A40F-E79AE6A46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black">
          <a:xfrm>
            <a:off x="354013" y="1173163"/>
            <a:ext cx="8339137" cy="494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3E26B47-1BA9-401A-AD2D-C53F62E08A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50838" y="6356350"/>
            <a:ext cx="4095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chemeClr val="tx2"/>
                </a:solidFill>
                <a:latin typeface="Cachet Book" panose="020F0503030404040204" pitchFamily="34" charset="0"/>
              </a:defRPr>
            </a:lvl1pPr>
          </a:lstStyle>
          <a:p>
            <a:fld id="{C0C63B0C-E714-4876-AF66-9C2FA808ADA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1B967A1-19E6-4E22-844F-FFA76B0546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60413" y="6356349"/>
            <a:ext cx="7945437" cy="217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dirty="0" smtClean="0">
                <a:solidFill>
                  <a:schemeClr val="tx2"/>
                </a:solidFill>
                <a:latin typeface="Cachet Book" panose="020F0503030404040204" pitchFamily="34" charset="0"/>
                <a:ea typeface="ＭＳ Ｐゴシック" pitchFamily="80" charset="-128"/>
                <a:cs typeface="Cachet Book" panose="020F0503030404040204" pitchFamily="34" charset="0"/>
              </a:defRPr>
            </a:lvl1pPr>
          </a:lstStyle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21" r:id="rId2"/>
    <p:sldLayoutId id="2147484250" r:id="rId3"/>
    <p:sldLayoutId id="2147484222" r:id="rId4"/>
    <p:sldLayoutId id="2147484223" r:id="rId5"/>
    <p:sldLayoutId id="2147484224" r:id="rId6"/>
    <p:sldLayoutId id="2147484241" r:id="rId7"/>
    <p:sldLayoutId id="2147484242" r:id="rId8"/>
    <p:sldLayoutId id="2147484225" r:id="rId9"/>
    <p:sldLayoutId id="2147484226" r:id="rId10"/>
    <p:sldLayoutId id="2147484227" r:id="rId11"/>
    <p:sldLayoutId id="2147484228" r:id="rId12"/>
    <p:sldLayoutId id="2147484230" r:id="rId13"/>
    <p:sldLayoutId id="2147484233" r:id="rId14"/>
    <p:sldLayoutId id="2147484234" r:id="rId15"/>
    <p:sldLayoutId id="2147484235" r:id="rId16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cap="all">
          <a:solidFill>
            <a:srgbClr val="01A490"/>
          </a:solidFill>
          <a:latin typeface="Cachet Bold" panose="020F0803030404040204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rgbClr val="01A490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rgbClr val="01A490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rgbClr val="01A490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rgbClr val="01A490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folHlink"/>
          </a:solidFill>
          <a:latin typeface="Verdana" pitchFamily="64" charset="0"/>
          <a:ea typeface="ＭＳ Ｐゴシック" pitchFamily="64" charset="-128"/>
          <a:cs typeface="ＭＳ Ｐゴシック" pitchFamily="64" charset="-128"/>
        </a:defRPr>
      </a:lvl9pPr>
    </p:titleStyle>
    <p:bodyStyle>
      <a:lvl1pPr algn="l" rtl="0" fontAlgn="base">
        <a:spcBef>
          <a:spcPct val="50000"/>
        </a:spcBef>
        <a:spcAft>
          <a:spcPct val="0"/>
        </a:spcAft>
        <a:defRPr sz="2400">
          <a:solidFill>
            <a:schemeClr val="tx2"/>
          </a:solidFill>
          <a:latin typeface="Cachet Bold" panose="020F0803030404040204" pitchFamily="34" charset="0"/>
          <a:ea typeface="+mn-ea"/>
          <a:cs typeface="+mn-cs"/>
        </a:defRPr>
      </a:lvl1pPr>
      <a:lvl2pPr marL="223838" indent="-222250" algn="l" rtl="0" fontAlgn="base">
        <a:spcBef>
          <a:spcPts val="600"/>
        </a:spcBef>
        <a:spcAft>
          <a:spcPct val="0"/>
        </a:spcAft>
        <a:buSzPct val="80000"/>
        <a:buChar char="•"/>
        <a:defRPr sz="2000">
          <a:solidFill>
            <a:schemeClr val="tx2"/>
          </a:solidFill>
          <a:latin typeface="Cachet Book" panose="020F0503030404040204" pitchFamily="34" charset="0"/>
          <a:ea typeface="+mn-ea"/>
        </a:defRPr>
      </a:lvl2pPr>
      <a:lvl3pPr marL="693738" indent="-228600" algn="l" rtl="0" fontAlgn="base">
        <a:spcBef>
          <a:spcPct val="25000"/>
        </a:spcBef>
        <a:spcAft>
          <a:spcPct val="0"/>
        </a:spcAft>
        <a:buChar char="–"/>
        <a:defRPr>
          <a:solidFill>
            <a:schemeClr val="tx2"/>
          </a:solidFill>
          <a:latin typeface="Cachet Book" panose="020F0503030404040204" pitchFamily="34" charset="0"/>
          <a:ea typeface="+mn-ea"/>
        </a:defRPr>
      </a:lvl3pPr>
      <a:lvl4pPr marL="1120775" indent="-228600" algn="l" rtl="0" fontAlgn="base">
        <a:spcBef>
          <a:spcPct val="25000"/>
        </a:spcBef>
        <a:spcAft>
          <a:spcPct val="0"/>
        </a:spcAft>
        <a:buSzPct val="80000"/>
        <a:buChar char="•"/>
        <a:defRPr>
          <a:solidFill>
            <a:schemeClr val="tx2"/>
          </a:solidFill>
          <a:latin typeface="Cachet Book" panose="020F0503030404040204" pitchFamily="34" charset="0"/>
          <a:ea typeface="+mn-ea"/>
        </a:defRPr>
      </a:lvl4pPr>
      <a:lvl5pPr marL="1608138" indent="-228600" algn="l" rtl="0" fontAlgn="base">
        <a:spcBef>
          <a:spcPct val="25000"/>
        </a:spcBef>
        <a:spcAft>
          <a:spcPct val="0"/>
        </a:spcAft>
        <a:buChar char="–"/>
        <a:defRPr sz="1400">
          <a:solidFill>
            <a:schemeClr val="tx2"/>
          </a:solidFill>
          <a:latin typeface="Cachet Book" panose="020F0503030404040204" pitchFamily="34" charset="0"/>
          <a:ea typeface="+mn-ea"/>
        </a:defRPr>
      </a:lvl5pPr>
      <a:lvl6pPr marL="20653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6pPr>
      <a:lvl7pPr marL="25225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7pPr>
      <a:lvl8pPr marL="29797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8pPr>
      <a:lvl9pPr marL="3436938" indent="-228600" algn="l" rtl="0" eaLnBrk="1" fontAlgn="base" hangingPunct="1">
        <a:spcBef>
          <a:spcPct val="25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D95531-6592-48CB-AFEC-8D43EE78EC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sz="4800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9F8A01F-AD8E-4682-952E-2FBE3A6DC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137" y="4293326"/>
            <a:ext cx="5251629" cy="978388"/>
          </a:xfrm>
        </p:spPr>
        <p:txBody>
          <a:bodyPr/>
          <a:lstStyle/>
          <a:p>
            <a:endParaRPr lang="en-US" sz="1800" dirty="0">
              <a:latin typeface="Cachet Book" panose="020F05030304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5D3B4-0AAB-495B-9CA0-AF036BC8A2F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338137" y="6356350"/>
            <a:ext cx="409575" cy="217488"/>
          </a:xfrm>
        </p:spPr>
        <p:txBody>
          <a:bodyPr/>
          <a:lstStyle/>
          <a:p>
            <a:fld id="{92D293B8-0FF5-4B0F-87DC-3E6B5FD988E0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53FB6-9141-4747-B13B-FE92C3410ABC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92944" y="6356350"/>
            <a:ext cx="5251123" cy="217488"/>
          </a:xfrm>
        </p:spPr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27C66A9-6470-431C-88B6-28732ED50F44}"/>
              </a:ext>
            </a:extLst>
          </p:cNvPr>
          <p:cNvSpPr/>
          <p:nvPr/>
        </p:nvSpPr>
        <p:spPr bwMode="auto">
          <a:xfrm>
            <a:off x="5944320" y="3504287"/>
            <a:ext cx="3048868" cy="3195366"/>
          </a:xfrm>
          <a:prstGeom prst="roundRect">
            <a:avLst>
              <a:gd name="adj" fmla="val 4041"/>
            </a:avLst>
          </a:prstGeom>
          <a:noFill/>
          <a:ln w="1016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64" charset="0"/>
              <a:ea typeface="ＭＳ Ｐゴシック" pitchFamily="64" charset="-128"/>
              <a:cs typeface="ＭＳ Ｐゴシック" pitchFamily="6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3745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65D9DF0-DA23-4BD0-B20A-333ACCE48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B50BD1A-AA2D-43A6-98AE-ABC010CDAC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7FEF998-0BBA-4880-A113-56FC49797D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6C9B2D-95F4-4937-9CD8-4A7FFE48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264BF8-097F-4D3D-B257-0EFA6BAF49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96F2-1D9B-46A2-A303-D68E360FC28D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1131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907CA09-9E79-4212-A76C-AF63FD0716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444815B-CDB3-4A1A-AA52-3D8C233991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F8D4FF7-77BE-434D-B561-A6704C352F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C7D036-F8DE-4325-8FF6-7EF9F8EE31E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356616" y="6391275"/>
            <a:ext cx="409575" cy="217488"/>
          </a:xfrm>
        </p:spPr>
        <p:txBody>
          <a:bodyPr/>
          <a:lstStyle/>
          <a:p>
            <a:fld id="{1CFC96F2-1D9B-46A2-A303-D68E360FC28D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7486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5967CD-8AFE-4BB1-A782-8BA71F687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454DD5D-1611-48D3-86C0-7432E972B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79A0C-2A10-473B-BED5-7D74345AFB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D669B-D994-4937-A139-B0FAC7366402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0BEB71-DB9B-4CCA-9900-2174485CC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335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30FA40F-950A-4E45-BAE9-62E15095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487315-ECB4-4932-8E9A-2771C19FD0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8AD8A-F788-4AEF-9CC2-DEA5D63810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039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53510DB-0FA4-46D8-8CC5-9A45D52A66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33D3938-6055-41FD-89DA-75E7E5A2F8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B6CF99-3F43-4D9D-B97C-C5CB67A439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E0649C-5EC9-469C-9EA5-E2A5C7E7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4E86DF-0E0D-4EE2-89EA-DFB37130D0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96F2-1D9B-46A2-A303-D68E360FC28D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0078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4951E5E-C7E6-4C61-837C-893D268D4C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B57BC404-755C-41FC-97E5-45BD739724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569C8E-9536-4DB3-8FFC-7DA71034CB3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338137" y="6365494"/>
            <a:ext cx="409575" cy="217488"/>
          </a:xfrm>
        </p:spPr>
        <p:txBody>
          <a:bodyPr/>
          <a:lstStyle/>
          <a:p>
            <a:fld id="{1CFC96F2-1D9B-46A2-A303-D68E360FC28D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0188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D7C514D-4DBB-4E37-8338-D7459036F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C7BF55F-8ADF-4F29-98BF-3D5A6B189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4EF0E-DDDC-4B95-9F3C-7C747C5DE2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039BE-5F1F-4DB6-9AC5-65250EC321A9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9F68C0-CC09-4C27-9C21-39E95218C7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144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A7C8920-D013-4B57-AF48-C0BC9F67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C3BA883-B3E7-414F-8396-79C66BC4E3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83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039AA2-06F1-4DD0-83DB-DD9181C87A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1D79D26-573B-45C9-8705-6F0A6FB72B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5AD59B-8935-43AC-B20A-220FC6CE93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B27662-177A-4954-8C87-DFF8FDD81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EEABC6-98CC-4693-B4CE-9F2DDA1717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96F2-1D9B-46A2-A303-D68E360FC28D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8981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1FD793-9987-4063-A134-1153B835A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6D7B29B-0C2A-4B62-9DFC-125A722211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E6AED38-2213-4139-986B-579D771ACB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93C59-E2E7-4533-907A-3916A837F19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316230" y="6356350"/>
            <a:ext cx="409575" cy="217488"/>
          </a:xfrm>
        </p:spPr>
        <p:txBody>
          <a:bodyPr/>
          <a:lstStyle/>
          <a:p>
            <a:fld id="{F6F039BE-5F1F-4DB6-9AC5-65250EC321A9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B7792-6648-42BB-BD5D-F0039B3E8C3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99281" y="6356350"/>
            <a:ext cx="7945437" cy="217488"/>
          </a:xfrm>
        </p:spPr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73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DF8D59F-A645-4A92-80EC-62BA02387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7138609-030C-461B-9DF0-69C760DC1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0AD58-B8D9-4BE3-A1C0-AFCC46B925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AEDCB-04DD-4063-9B2F-2C0AA8A3501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E1E6D-A848-4B12-8241-91DA47A713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9281" y="6356349"/>
            <a:ext cx="7945437" cy="217489"/>
          </a:xfrm>
        </p:spPr>
        <p:txBody>
          <a:bodyPr/>
          <a:lstStyle/>
          <a:p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20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2EF2E-CA9D-48ED-BCF3-35341BFA6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D2D92-4C79-445B-AC8F-486A631C5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6C71C-8107-4B16-B2B9-3294D6C949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9EB81-1B12-455F-A035-6759FA829423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D6E11-A9AD-471A-AE8C-1854707A3B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271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9B1E6FA-690F-443A-B26D-E9836C5393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CCC151C-6B18-4C03-9D20-39CE74E37E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9D8A5-B0B2-41C2-ACC6-ABB42DCA6CC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338137" y="6356350"/>
            <a:ext cx="409575" cy="217488"/>
          </a:xfrm>
        </p:spPr>
        <p:txBody>
          <a:bodyPr/>
          <a:lstStyle/>
          <a:p>
            <a:fld id="{3829EB81-1B12-455F-A035-6759FA829423}" type="slidenum">
              <a:rPr lang="en-US" altLang="en-US" smtClean="0"/>
              <a:pPr/>
              <a:t>21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C22C9-D05F-4AD0-9486-CC4D4E8AEFA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92943" y="6356350"/>
            <a:ext cx="7945437" cy="217488"/>
          </a:xfrm>
        </p:spPr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2192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F597CC9-6083-4E13-B9C1-0FE218C31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1DF521-0A2A-4AD1-A96E-6D30C0EDB8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726FA-020C-4CCE-9028-2EDA922A3D5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99281" y="6391275"/>
            <a:ext cx="7945437" cy="217488"/>
          </a:xfrm>
        </p:spPr>
        <p:txBody>
          <a:bodyPr/>
          <a:lstStyle/>
          <a:p>
            <a:pPr>
              <a:defRPr/>
            </a:pPr>
            <a:r>
              <a:rPr lang="en-US" b="1">
                <a:solidFill>
                  <a:schemeClr val="bg1"/>
                </a:solidFill>
              </a:rPr>
              <a:t>YMCA OF METROPOLITAN CHATTANOOGA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4CC92-AFF7-4929-84D7-57B59B6AB8D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87274" y="6391275"/>
            <a:ext cx="409575" cy="218186"/>
          </a:xfrm>
        </p:spPr>
        <p:txBody>
          <a:bodyPr/>
          <a:lstStyle/>
          <a:p>
            <a:fld id="{F6F039BE-5F1F-4DB6-9AC5-65250EC321A9}" type="slidenum">
              <a:rPr lang="en-US" altLang="en-US" b="1" smtClean="0">
                <a:solidFill>
                  <a:schemeClr val="bg1"/>
                </a:solidFill>
              </a:rPr>
              <a:pPr/>
              <a:t>22</a:t>
            </a:fld>
            <a:endParaRPr lang="en-US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632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9FB240-1527-4C33-A8C8-CF21DC6881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A8FED82-8970-4FBA-AFF3-234DEB13AA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CF4A1A0-31B9-4397-951A-F672C44847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E54CD1-D432-4BD5-A1B4-C62802CEC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FE8508A-BFDD-4673-AAEF-33C0ECE6EE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96F2-1D9B-46A2-A303-D68E360FC28D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5540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4CD96A9-1D48-4A41-AB6D-156D5F33B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FC9AFB5-6F6E-479B-BC33-E66CC830A6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3E4C97-757D-42D3-B4E8-C66AC1B4A7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D0B9E08-3479-45DB-807B-560561A54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F6C945E-E2C7-4E10-992F-E9806FC99E6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567FF-1778-4F07-A38A-6B97AA0E7A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293B8-0FF5-4B0F-87DC-3E6B5FD988E0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979795-CD68-4BB1-A0FB-2F731A0F0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7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F20A261-C170-45CD-A13E-7452518D4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9461D90-B62B-4CC9-9DC9-05C1BC03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4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910409-030B-49EE-9F38-3CC053A7A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3A5B70-8DE7-4CB0-BCE2-C86FCC4858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0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5AE34C-C934-418A-A598-F7DEA25308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E9C7A18-2079-45C3-80FD-342535C2C6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E5F0E33-BADA-4767-8242-69C5A2988F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460FDB-9E50-46DA-AFDB-9E53B3128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3B9B23-05E3-4459-A4BE-FE99E158C1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C96F2-1D9B-46A2-A303-D68E360FC28D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0590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4249E1-83C8-489F-8D05-ECAE177FB8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A171235-CE5A-4065-8C90-1DFAB0A91D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E49254-6B8B-4717-B6D0-770F872BCD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83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F6DBD0B-7A9D-43B4-B7D1-4F42CC804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B3DEDD9-541A-40B5-A33F-C218EE18E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0552C-35D1-46F7-8DC1-E254291B2D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293B8-0FF5-4B0F-87DC-3E6B5FD988E0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15FA3-FA95-4C84-BC94-90D5BAC7E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24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5170A68-C200-4E59-AB24-B2C6FFB90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3064C9A-DADF-4B7B-B104-CF8BD3016F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02BE7-4E1B-4C3B-8364-0D2EEAAF39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YMCA OF METROPOLITAN CHATTANOOGA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77813"/>
      </p:ext>
    </p:extLst>
  </p:cSld>
  <p:clrMapOvr>
    <a:masterClrMapping/>
  </p:clrMapOvr>
</p:sld>
</file>

<file path=ppt/theme/theme1.xml><?xml version="1.0" encoding="utf-8"?>
<a:theme xmlns:a="http://schemas.openxmlformats.org/drawingml/2006/main" name="2011_PPT_template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Y-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YMCA Dallas PowerPoint Template" id="{82116CF1-4DA0-4262-A0F5-61E9A09F854C}" vid="{9EA4D46C-C2E3-49E1-9701-DC5C131C39DD}"/>
    </a:ext>
  </a:extLst>
</a:theme>
</file>

<file path=ppt/theme/theme2.xml><?xml version="1.0" encoding="utf-8"?>
<a:theme xmlns:a="http://schemas.openxmlformats.org/drawingml/2006/main" name="YMCA-Red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YMCA Dallas PowerPoint Template" id="{82116CF1-4DA0-4262-A0F5-61E9A09F854C}" vid="{0AE5512B-6B46-4768-A72B-C26EF92DFF10}"/>
    </a:ext>
  </a:extLst>
</a:theme>
</file>

<file path=ppt/theme/theme3.xml><?xml version="1.0" encoding="utf-8"?>
<a:theme xmlns:a="http://schemas.openxmlformats.org/drawingml/2006/main" name="YMCA-Purple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Y-Font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YMCA Dallas PowerPoint Template" id="{82116CF1-4DA0-4262-A0F5-61E9A09F854C}" vid="{FF5874A3-75AB-403C-BA5A-A1DA7AC0AC71}"/>
    </a:ext>
  </a:extLst>
</a:theme>
</file>

<file path=ppt/theme/theme4.xml><?xml version="1.0" encoding="utf-8"?>
<a:theme xmlns:a="http://schemas.openxmlformats.org/drawingml/2006/main" name="YMCA-Blue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YMCA Dallas PowerPoint Template" id="{82116CF1-4DA0-4262-A0F5-61E9A09F854C}" vid="{87A2CF78-B60F-4D89-BB69-E3EAC487C889}"/>
    </a:ext>
  </a:extLst>
</a:theme>
</file>

<file path=ppt/theme/theme5.xml><?xml version="1.0" encoding="utf-8"?>
<a:theme xmlns:a="http://schemas.openxmlformats.org/drawingml/2006/main" name="YMCA-Green">
  <a:themeElements>
    <a:clrScheme name="Y-PowerPoint">
      <a:dk1>
        <a:srgbClr val="000000"/>
      </a:dk1>
      <a:lt1>
        <a:srgbClr val="FFFFFF"/>
      </a:lt1>
      <a:dk2>
        <a:srgbClr val="464847"/>
      </a:dk2>
      <a:lt2>
        <a:srgbClr val="FFFFFF"/>
      </a:lt2>
      <a:accent1>
        <a:srgbClr val="F47920"/>
      </a:accent1>
      <a:accent2>
        <a:srgbClr val="ED1C24"/>
      </a:accent2>
      <a:accent3>
        <a:srgbClr val="92278F"/>
      </a:accent3>
      <a:accent4>
        <a:srgbClr val="0089D0"/>
      </a:accent4>
      <a:accent5>
        <a:srgbClr val="01A490"/>
      </a:accent5>
      <a:accent6>
        <a:srgbClr val="464847"/>
      </a:accent6>
      <a:hlink>
        <a:srgbClr val="007CBC"/>
      </a:hlink>
      <a:folHlink>
        <a:srgbClr val="01A490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64" charset="0"/>
            <a:ea typeface="ＭＳ Ｐゴシック" pitchFamily="64" charset="-128"/>
            <a:cs typeface="ＭＳ Ｐゴシック" pitchFamily="6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YMCA Dallas PowerPoint Template" id="{82116CF1-4DA0-4262-A0F5-61E9A09F854C}" vid="{067F3D42-A5B9-4B28-9C71-8DCD62FF5F85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4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AE1270D-94B6-4F78-AD65-54BA11D5BBCB}">
  <we:reference id="wa104379841" version="1.0.0.3" store="en-US" storeType="OMEX"/>
  <we:alternateReferences>
    <we:reference id="wa104379841" version="1.0.0.3" store="wa1043798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D4A82D17952F4AA93467AE149AEA6A" ma:contentTypeVersion="5" ma:contentTypeDescription="Create a new document." ma:contentTypeScope="" ma:versionID="6dc381fde194463a952c07bc971f5183">
  <xsd:schema xmlns:xsd="http://www.w3.org/2001/XMLSchema" xmlns:xs="http://www.w3.org/2001/XMLSchema" xmlns:p="http://schemas.microsoft.com/office/2006/metadata/properties" xmlns:ns2="f9848b66-cd20-4206-a53f-4db242fad09c" targetNamespace="http://schemas.microsoft.com/office/2006/metadata/properties" ma:root="true" ma:fieldsID="a85a65686fb34175a2d7ab646417bf96" ns2:_="">
    <xsd:import namespace="f9848b66-cd20-4206-a53f-4db242fad0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48b66-cd20-4206-a53f-4db242fad0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5FD11B-F436-4CA8-975D-7AD8239339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48b66-cd20-4206-a53f-4db242fad0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2C0354-D669-4554-9EA2-41CA0D692F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95E3EF-884B-44B8-B16F-9E9FBA90C86D}">
  <ds:schemaRefs>
    <ds:schemaRef ds:uri="http://schemas.microsoft.com/office/2006/documentManagement/types"/>
    <ds:schemaRef ds:uri="f9848b66-cd20-4206-a53f-4db242fad09c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2018 YMCA Dallas PowerPoint Template (2)</Template>
  <TotalTime>8</TotalTime>
  <Words>85</Words>
  <Application>Microsoft Office PowerPoint</Application>
  <PresentationFormat>On-screen Show (4:3)</PresentationFormat>
  <Paragraphs>34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Cachet Bold</vt:lpstr>
      <vt:lpstr>Cachet Book</vt:lpstr>
      <vt:lpstr>Verdana</vt:lpstr>
      <vt:lpstr>2011_PPT_template</vt:lpstr>
      <vt:lpstr>YMCA-Red</vt:lpstr>
      <vt:lpstr>YMCA-Purple</vt:lpstr>
      <vt:lpstr>YMCA-Blue</vt:lpstr>
      <vt:lpstr>YMCA-Green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YMCA of the USA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Federici, Jennifer</dc:creator>
  <cp:lastModifiedBy>Cara Standifer</cp:lastModifiedBy>
  <cp:revision>2</cp:revision>
  <cp:lastPrinted>2018-01-25T21:08:09Z</cp:lastPrinted>
  <dcterms:created xsi:type="dcterms:W3CDTF">2018-05-03T17:24:21Z</dcterms:created>
  <dcterms:modified xsi:type="dcterms:W3CDTF">2022-04-28T15:31:36Z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0x01010051D4A82D17952F4AA93467AE149AEA6A</vt:lpwstr>
  </property>
</Properties>
</file>